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5"/>
  </p:notesMasterIdLst>
  <p:sldIdLst>
    <p:sldId id="271" r:id="rId2"/>
    <p:sldId id="269" r:id="rId3"/>
    <p:sldId id="270" r:id="rId4"/>
  </p:sldIdLst>
  <p:sldSz cx="12192000" cy="6858000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929"/>
    <a:srgbClr val="333333"/>
    <a:srgbClr val="C2F3E7"/>
    <a:srgbClr val="2ECA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630" y="108"/>
      </p:cViewPr>
      <p:guideLst>
        <p:guide orient="horz" pos="2160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CAF82A-FE9D-49BF-B43F-C232ED3D5048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82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6E2FEC-6B80-40FB-B442-EB357746CF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869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E2FEC-6B80-40FB-B442-EB357746CFC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233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8.sv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bg>
      <p:bgPr>
        <a:gradFill>
          <a:gsLst>
            <a:gs pos="100000">
              <a:srgbClr val="66BAFF"/>
            </a:gs>
            <a:gs pos="0">
              <a:srgbClr val="007AFF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0">
            <a:extLst>
              <a:ext uri="{FF2B5EF4-FFF2-40B4-BE49-F238E27FC236}">
                <a16:creationId xmlns="" xmlns:a16="http://schemas.microsoft.com/office/drawing/2014/main" id="{5D6948E1-4C02-4B5B-9100-1BA4B150A4CC}"/>
              </a:ext>
            </a:extLst>
          </p:cNvPr>
          <p:cNvSpPr/>
          <p:nvPr/>
        </p:nvSpPr>
        <p:spPr>
          <a:xfrm>
            <a:off x="0" y="1949757"/>
            <a:ext cx="12192000" cy="3079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4717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949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34FFE443-A806-4B0E-B29B-2FB0A67F4C84}"/>
              </a:ext>
            </a:extLst>
          </p:cNvPr>
          <p:cNvSpPr/>
          <p:nvPr/>
        </p:nvSpPr>
        <p:spPr>
          <a:xfrm>
            <a:off x="0" y="-1"/>
            <a:ext cx="1638300" cy="68580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689"/>
          </a:p>
        </p:txBody>
      </p:sp>
      <p:pic>
        <p:nvPicPr>
          <p:cNvPr id="8" name="Рисунок 12">
            <a:extLst>
              <a:ext uri="{FF2B5EF4-FFF2-40B4-BE49-F238E27FC236}">
                <a16:creationId xmlns="" xmlns:a16="http://schemas.microsoft.com/office/drawing/2014/main" id="{16EEB178-8A08-4BF4-91DA-5B98646AA56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2" r="3286" b="1"/>
          <a:stretch/>
        </p:blipFill>
        <p:spPr>
          <a:xfrm>
            <a:off x="635917" y="0"/>
            <a:ext cx="11556084" cy="6858000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="" xmlns:a16="http://schemas.microsoft.com/office/drawing/2014/main" id="{FD4E993C-AAE6-4DAE-BC68-1D26D25B34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94" y="202349"/>
            <a:ext cx="2498382" cy="91435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0E230ABB-6F58-4234-9FBD-8AB4140494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723" y="0"/>
            <a:ext cx="6470588" cy="6858000"/>
          </a:xfrm>
          <a:prstGeom prst="rect">
            <a:avLst/>
          </a:prstGeom>
        </p:spPr>
      </p:pic>
      <p:pic>
        <p:nvPicPr>
          <p:cNvPr id="11" name="Graphic 8">
            <a:extLst>
              <a:ext uri="{FF2B5EF4-FFF2-40B4-BE49-F238E27FC236}">
                <a16:creationId xmlns="" xmlns:a16="http://schemas.microsoft.com/office/drawing/2014/main" id="{DF718007-AE6D-4DA1-AD07-FC02DD9B36A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405454" y="1480906"/>
            <a:ext cx="3859200" cy="38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55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gradFill>
          <a:gsLst>
            <a:gs pos="100000">
              <a:srgbClr val="66BAFF"/>
            </a:gs>
            <a:gs pos="0">
              <a:srgbClr val="007AFF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4E38BDAC-3B43-4DC5-A7A6-2D8289D222D8}"/>
              </a:ext>
            </a:extLst>
          </p:cNvPr>
          <p:cNvSpPr/>
          <p:nvPr userDrawn="1"/>
        </p:nvSpPr>
        <p:spPr>
          <a:xfrm>
            <a:off x="0" y="-1"/>
            <a:ext cx="1638300" cy="68580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689"/>
          </a:p>
        </p:txBody>
      </p:sp>
      <p:pic>
        <p:nvPicPr>
          <p:cNvPr id="7" name="Рисунок 12">
            <a:extLst>
              <a:ext uri="{FF2B5EF4-FFF2-40B4-BE49-F238E27FC236}">
                <a16:creationId xmlns="" xmlns:a16="http://schemas.microsoft.com/office/drawing/2014/main" id="{503914FA-7A76-4387-BB11-93FA4D5325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2" r="3286" b="1"/>
          <a:stretch/>
        </p:blipFill>
        <p:spPr>
          <a:xfrm>
            <a:off x="635917" y="0"/>
            <a:ext cx="11556084" cy="6858000"/>
          </a:xfrm>
          <a:prstGeom prst="rect">
            <a:avLst/>
          </a:prstGeom>
        </p:spPr>
      </p:pic>
      <p:pic>
        <p:nvPicPr>
          <p:cNvPr id="8" name="Рисунок 9">
            <a:extLst>
              <a:ext uri="{FF2B5EF4-FFF2-40B4-BE49-F238E27FC236}">
                <a16:creationId xmlns="" xmlns:a16="http://schemas.microsoft.com/office/drawing/2014/main" id="{81FC088D-D1AA-4942-A5CE-35DA68ADA59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394" y="202349"/>
            <a:ext cx="2498382" cy="91435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A141DAEB-720D-48D1-A0EB-FBCF3243BD5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1723" y="0"/>
            <a:ext cx="6470588" cy="6858000"/>
          </a:xfrm>
          <a:prstGeom prst="rect">
            <a:avLst/>
          </a:prstGeom>
        </p:spPr>
      </p:pic>
      <p:pic>
        <p:nvPicPr>
          <p:cNvPr id="10" name="Graphic 8">
            <a:extLst>
              <a:ext uri="{FF2B5EF4-FFF2-40B4-BE49-F238E27FC236}">
                <a16:creationId xmlns="" xmlns:a16="http://schemas.microsoft.com/office/drawing/2014/main" id="{0C8F999A-8D15-4F64-BDE2-FC3CF79544B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405454" y="1480906"/>
            <a:ext cx="3859200" cy="38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55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Текст">
    <p:bg>
      <p:bgPr>
        <a:gradFill flip="none" rotWithShape="1">
          <a:gsLst>
            <a:gs pos="20000">
              <a:schemeClr val="accent1">
                <a:lumMod val="60000"/>
                <a:lumOff val="4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2">
            <a:extLst>
              <a:ext uri="{FF2B5EF4-FFF2-40B4-BE49-F238E27FC236}">
                <a16:creationId xmlns="" xmlns:a16="http://schemas.microsoft.com/office/drawing/2014/main" id="{C8B3E92D-5807-47A2-8A40-D247F86C427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2" r="17001" b="1"/>
          <a:stretch/>
        </p:blipFill>
        <p:spPr>
          <a:xfrm>
            <a:off x="3456323" y="806605"/>
            <a:ext cx="8735684" cy="604086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55E2DB68-294E-4D41-A786-2963C019F15C}"/>
              </a:ext>
            </a:extLst>
          </p:cNvPr>
          <p:cNvSpPr/>
          <p:nvPr/>
        </p:nvSpPr>
        <p:spPr>
          <a:xfrm>
            <a:off x="0" y="3"/>
            <a:ext cx="12192000" cy="8255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dist="38100" dir="5400000" algn="t" rotWithShape="0">
              <a:schemeClr val="tx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12"/>
          </a:p>
        </p:txBody>
      </p:sp>
      <p:pic>
        <p:nvPicPr>
          <p:cNvPr id="9" name="Graphic 8">
            <a:extLst>
              <a:ext uri="{FF2B5EF4-FFF2-40B4-BE49-F238E27FC236}">
                <a16:creationId xmlns="" xmlns:a16="http://schemas.microsoft.com/office/drawing/2014/main" id="{26345194-BD72-4106-8639-F2E07A52DC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8379" y="200448"/>
            <a:ext cx="429076" cy="43280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ACA01ADA-7A8D-4417-84F0-40158758DE12}"/>
              </a:ext>
            </a:extLst>
          </p:cNvPr>
          <p:cNvSpPr/>
          <p:nvPr/>
        </p:nvSpPr>
        <p:spPr>
          <a:xfrm>
            <a:off x="0" y="2"/>
            <a:ext cx="12192000" cy="8255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76200" dir="5400000" algn="t" rotWithShape="0">
              <a:schemeClr val="tx1">
                <a:lumMod val="50000"/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12" dirty="0"/>
          </a:p>
        </p:txBody>
      </p:sp>
      <p:sp>
        <p:nvSpPr>
          <p:cNvPr id="16" name="Title 2">
            <a:extLst>
              <a:ext uri="{FF2B5EF4-FFF2-40B4-BE49-F238E27FC236}">
                <a16:creationId xmlns="" xmlns:a16="http://schemas.microsoft.com/office/drawing/2014/main" id="{74242212-74B6-428E-A4FD-D6259025E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2029" y="9"/>
            <a:ext cx="10534651" cy="838199"/>
          </a:xfrm>
        </p:spPr>
        <p:txBody>
          <a:bodyPr anchor="ctr">
            <a:normAutofit/>
          </a:bodyPr>
          <a:lstStyle>
            <a:lvl1pPr>
              <a:tabLst>
                <a:tab pos="1439351" algn="l"/>
              </a:tabLst>
              <a:defRPr sz="7586" b="1">
                <a:solidFill>
                  <a:schemeClr val="tx2"/>
                </a:solidFill>
              </a:defRPr>
            </a:lvl1pPr>
          </a:lstStyle>
          <a:p>
            <a:pPr>
              <a:tabLst>
                <a:tab pos="809625" algn="l"/>
              </a:tabLst>
            </a:pPr>
            <a:r>
              <a:rPr lang="en-US"/>
              <a:t>Click to edit Master title style</a:t>
            </a:r>
            <a:endParaRPr lang="ru-RU" dirty="0"/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="" xmlns:a16="http://schemas.microsoft.com/office/drawing/2014/main" id="{FC12D4E8-A854-70E7-6943-48D66D2208A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8390"/>
          <a:stretch/>
        </p:blipFill>
        <p:spPr>
          <a:xfrm>
            <a:off x="175394" y="143264"/>
            <a:ext cx="611246" cy="551687"/>
          </a:xfrm>
          <a:prstGeom prst="rect">
            <a:avLst/>
          </a:prstGeom>
        </p:spPr>
      </p:pic>
      <p:pic>
        <p:nvPicPr>
          <p:cNvPr id="14" name="Рисунок 12">
            <a:extLst>
              <a:ext uri="{FF2B5EF4-FFF2-40B4-BE49-F238E27FC236}">
                <a16:creationId xmlns="" xmlns:a16="http://schemas.microsoft.com/office/drawing/2014/main" id="{BB7AF5DC-3786-4D67-A20D-5694F04E10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2" r="17001" b="1"/>
          <a:stretch/>
        </p:blipFill>
        <p:spPr>
          <a:xfrm flipH="1">
            <a:off x="-2" y="838206"/>
            <a:ext cx="8735684" cy="6040867"/>
          </a:xfrm>
          <a:prstGeom prst="rect">
            <a:avLst/>
          </a:prstGeom>
        </p:spPr>
      </p:pic>
      <p:sp>
        <p:nvSpPr>
          <p:cNvPr id="13" name="Slide Number Placeholder 6">
            <a:extLst>
              <a:ext uri="{FF2B5EF4-FFF2-40B4-BE49-F238E27FC236}">
                <a16:creationId xmlns="" xmlns:a16="http://schemas.microsoft.com/office/drawing/2014/main" id="{487F540E-7226-4198-900C-EAE132E03E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448800" y="6492877"/>
            <a:ext cx="2743200" cy="365125"/>
          </a:xfrm>
          <a:effectLst/>
        </p:spPr>
        <p:txBody>
          <a:bodyPr/>
          <a:lstStyle>
            <a:lvl1pPr>
              <a:defRPr sz="4425" b="1">
                <a:solidFill>
                  <a:schemeClr val="bg2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defRPr>
            </a:lvl1pPr>
          </a:lstStyle>
          <a:p>
            <a:fld id="{A8EF5CCD-AA0A-45D5-BB19-6C4B94655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8979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243" userDrawn="1">
          <p15:clr>
            <a:srgbClr val="FBAE40"/>
          </p15:clr>
        </p15:guide>
        <p15:guide id="2" pos="597" userDrawn="1">
          <p15:clr>
            <a:srgbClr val="FBAE40"/>
          </p15:clr>
        </p15:guide>
        <p15:guide id="3" pos="279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Текст">
    <p:bg>
      <p:bgPr>
        <a:gradFill flip="none" rotWithShape="1">
          <a:gsLst>
            <a:gs pos="20000">
              <a:schemeClr val="accent1">
                <a:lumMod val="60000"/>
                <a:lumOff val="4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CB0E6F8F-C4DC-4F9B-AC18-8C8F8216BDE4}"/>
              </a:ext>
            </a:extLst>
          </p:cNvPr>
          <p:cNvGrpSpPr/>
          <p:nvPr userDrawn="1"/>
        </p:nvGrpSpPr>
        <p:grpSpPr>
          <a:xfrm>
            <a:off x="-2" y="1"/>
            <a:ext cx="12192004" cy="6879068"/>
            <a:chOff x="-2" y="806601"/>
            <a:chExt cx="12192004" cy="6072467"/>
          </a:xfrm>
        </p:grpSpPr>
        <p:pic>
          <p:nvPicPr>
            <p:cNvPr id="11" name="Рисунок 12">
              <a:extLst>
                <a:ext uri="{FF2B5EF4-FFF2-40B4-BE49-F238E27FC236}">
                  <a16:creationId xmlns="" xmlns:a16="http://schemas.microsoft.com/office/drawing/2014/main" id="{C8B3E92D-5807-47A2-8A40-D247F86C42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62" r="17001" b="1"/>
            <a:stretch/>
          </p:blipFill>
          <p:spPr>
            <a:xfrm>
              <a:off x="3456321" y="806601"/>
              <a:ext cx="8735681" cy="6040867"/>
            </a:xfrm>
            <a:prstGeom prst="rect">
              <a:avLst/>
            </a:prstGeom>
          </p:spPr>
        </p:pic>
        <p:pic>
          <p:nvPicPr>
            <p:cNvPr id="14" name="Рисунок 12">
              <a:extLst>
                <a:ext uri="{FF2B5EF4-FFF2-40B4-BE49-F238E27FC236}">
                  <a16:creationId xmlns="" xmlns:a16="http://schemas.microsoft.com/office/drawing/2014/main" id="{BB7AF5DC-3786-4D67-A20D-5694F04E10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62" r="17001" b="1"/>
            <a:stretch/>
          </p:blipFill>
          <p:spPr>
            <a:xfrm flipH="1">
              <a:off x="-2" y="838201"/>
              <a:ext cx="8735683" cy="6040867"/>
            </a:xfrm>
            <a:prstGeom prst="rect">
              <a:avLst/>
            </a:prstGeom>
          </p:spPr>
        </p:pic>
      </p:grpSp>
      <p:sp>
        <p:nvSpPr>
          <p:cNvPr id="13" name="Slide Number Placeholder 6">
            <a:extLst>
              <a:ext uri="{FF2B5EF4-FFF2-40B4-BE49-F238E27FC236}">
                <a16:creationId xmlns="" xmlns:a16="http://schemas.microsoft.com/office/drawing/2014/main" id="{487F540E-7226-4198-900C-EAE132E03E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448800" y="6492877"/>
            <a:ext cx="2743200" cy="365125"/>
          </a:xfrm>
          <a:effectLst/>
        </p:spPr>
        <p:txBody>
          <a:bodyPr/>
          <a:lstStyle>
            <a:lvl1pPr>
              <a:defRPr sz="4425" b="1">
                <a:solidFill>
                  <a:schemeClr val="bg2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defRPr>
            </a:lvl1pPr>
          </a:lstStyle>
          <a:p>
            <a:fld id="{A8EF5CCD-AA0A-45D5-BB19-6C4B94655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6030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243" userDrawn="1">
          <p15:clr>
            <a:srgbClr val="FBAE40"/>
          </p15:clr>
        </p15:guide>
        <p15:guide id="2" pos="597" userDrawn="1">
          <p15:clr>
            <a:srgbClr val="FBAE40"/>
          </p15:clr>
        </p15:guide>
        <p15:guide id="3" pos="27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="" xmlns:a16="http://schemas.microsoft.com/office/drawing/2014/main" id="{B46DE59E-E569-4F2B-A446-DDECD0B3FE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 bright="13000" contrast="15000"/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r="15689"/>
          <a:stretch/>
        </p:blipFill>
        <p:spPr>
          <a:xfrm>
            <a:off x="-2" y="6089274"/>
            <a:ext cx="12192004" cy="76873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104C4F42-3DD4-50FF-2B51-33B21ED455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93" b="82953"/>
          <a:stretch/>
        </p:blipFill>
        <p:spPr>
          <a:xfrm>
            <a:off x="4408532" y="5844691"/>
            <a:ext cx="7783472" cy="1013309"/>
          </a:xfrm>
          <a:prstGeom prst="rect">
            <a:avLst/>
          </a:prstGeom>
        </p:spPr>
      </p:pic>
      <p:sp>
        <p:nvSpPr>
          <p:cNvPr id="13" name="Slide Number Placeholder 6">
            <a:extLst>
              <a:ext uri="{FF2B5EF4-FFF2-40B4-BE49-F238E27FC236}">
                <a16:creationId xmlns="" xmlns:a16="http://schemas.microsoft.com/office/drawing/2014/main" id="{C1BAB3E4-8CDB-4F6A-B3E4-6E0AAEA08B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448800" y="6492877"/>
            <a:ext cx="2743200" cy="365125"/>
          </a:xfrm>
          <a:effectLst/>
        </p:spPr>
        <p:txBody>
          <a:bodyPr/>
          <a:lstStyle>
            <a:lvl1pPr>
              <a:defRPr sz="4425" b="1">
                <a:solidFill>
                  <a:schemeClr val="bg2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defRPr>
            </a:lvl1pPr>
          </a:lstStyle>
          <a:p>
            <a:fld id="{A8EF5CCD-AA0A-45D5-BB19-6C4B94655AD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0E651BF2-C6BE-42E0-B646-8F3DC2D7D273}"/>
              </a:ext>
            </a:extLst>
          </p:cNvPr>
          <p:cNvSpPr/>
          <p:nvPr/>
        </p:nvSpPr>
        <p:spPr>
          <a:xfrm>
            <a:off x="0" y="3"/>
            <a:ext cx="12192000" cy="8255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dist="38100" dir="5400000" algn="t" rotWithShape="0">
              <a:schemeClr val="tx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12"/>
          </a:p>
        </p:txBody>
      </p:sp>
      <p:sp>
        <p:nvSpPr>
          <p:cNvPr id="16" name="Title 2">
            <a:extLst>
              <a:ext uri="{FF2B5EF4-FFF2-40B4-BE49-F238E27FC236}">
                <a16:creationId xmlns="" xmlns:a16="http://schemas.microsoft.com/office/drawing/2014/main" id="{74242212-74B6-428E-A4FD-D6259025E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2029" y="9"/>
            <a:ext cx="10534651" cy="838199"/>
          </a:xfrm>
        </p:spPr>
        <p:txBody>
          <a:bodyPr anchor="ctr">
            <a:normAutofit/>
          </a:bodyPr>
          <a:lstStyle>
            <a:lvl1pPr>
              <a:tabLst>
                <a:tab pos="1439351" algn="l"/>
              </a:tabLst>
              <a:defRPr sz="7586" b="1">
                <a:solidFill>
                  <a:schemeClr val="tx2"/>
                </a:solidFill>
              </a:defRPr>
            </a:lvl1pPr>
          </a:lstStyle>
          <a:p>
            <a:pPr>
              <a:tabLst>
                <a:tab pos="809625" algn="l"/>
              </a:tabLst>
            </a:pPr>
            <a:r>
              <a:rPr lang="en-US"/>
              <a:t>Click to edit Master title style</a:t>
            </a:r>
            <a:endParaRPr lang="ru-RU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="" xmlns:a16="http://schemas.microsoft.com/office/drawing/2014/main" id="{163839C3-CA6F-5CAF-EE73-3A29718315D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8390"/>
          <a:stretch/>
        </p:blipFill>
        <p:spPr>
          <a:xfrm>
            <a:off x="175394" y="143264"/>
            <a:ext cx="611246" cy="55168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CF934174-04ED-DD40-6C12-A9ABA3B0E93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46" b="88978"/>
          <a:stretch/>
        </p:blipFill>
        <p:spPr>
          <a:xfrm>
            <a:off x="5" y="6219833"/>
            <a:ext cx="7011051" cy="655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8575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" pos="7243" userDrawn="1">
          <p15:clr>
            <a:srgbClr val="FBAE40"/>
          </p15:clr>
        </p15:guide>
        <p15:guide id="5" pos="597" userDrawn="1">
          <p15:clr>
            <a:srgbClr val="FBAE40"/>
          </p15:clr>
        </p15:guide>
        <p15:guide id="6" pos="279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6">
            <a:extLst>
              <a:ext uri="{FF2B5EF4-FFF2-40B4-BE49-F238E27FC236}">
                <a16:creationId xmlns="" xmlns:a16="http://schemas.microsoft.com/office/drawing/2014/main" id="{C1BAB3E4-8CDB-4F6A-B3E4-6E0AAEA08B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448800" y="6492875"/>
            <a:ext cx="2743200" cy="365125"/>
          </a:xfrm>
        </p:spPr>
        <p:txBody>
          <a:bodyPr/>
          <a:lstStyle>
            <a:lvl1pPr>
              <a:defRPr sz="4425" b="1">
                <a:solidFill>
                  <a:schemeClr val="tx2"/>
                </a:solidFill>
              </a:defRPr>
            </a:lvl1pPr>
          </a:lstStyle>
          <a:p>
            <a:fld id="{A8EF5CCD-AA0A-45D5-BB19-6C4B94655AD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0E651BF2-C6BE-42E0-B646-8F3DC2D7D273}"/>
              </a:ext>
            </a:extLst>
          </p:cNvPr>
          <p:cNvSpPr/>
          <p:nvPr/>
        </p:nvSpPr>
        <p:spPr>
          <a:xfrm>
            <a:off x="0" y="3"/>
            <a:ext cx="12192000" cy="8255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dist="38100" dir="5400000" algn="t" rotWithShape="0">
              <a:schemeClr val="tx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12"/>
          </a:p>
        </p:txBody>
      </p:sp>
      <p:sp>
        <p:nvSpPr>
          <p:cNvPr id="16" name="Title 2">
            <a:extLst>
              <a:ext uri="{FF2B5EF4-FFF2-40B4-BE49-F238E27FC236}">
                <a16:creationId xmlns="" xmlns:a16="http://schemas.microsoft.com/office/drawing/2014/main" id="{74242212-74B6-428E-A4FD-D6259025E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2029" y="9"/>
            <a:ext cx="10534651" cy="838199"/>
          </a:xfrm>
        </p:spPr>
        <p:txBody>
          <a:bodyPr anchor="ctr">
            <a:normAutofit/>
          </a:bodyPr>
          <a:lstStyle>
            <a:lvl1pPr>
              <a:tabLst>
                <a:tab pos="1439351" algn="l"/>
              </a:tabLst>
              <a:defRPr sz="7586" b="1">
                <a:solidFill>
                  <a:schemeClr val="tx2"/>
                </a:solidFill>
              </a:defRPr>
            </a:lvl1pPr>
          </a:lstStyle>
          <a:p>
            <a:pPr>
              <a:tabLst>
                <a:tab pos="809625" algn="l"/>
              </a:tabLst>
            </a:pPr>
            <a:r>
              <a:rPr lang="en-US"/>
              <a:t>Click to edit Master title style</a:t>
            </a:r>
            <a:endParaRPr lang="ru-RU" dirty="0"/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="" xmlns:a16="http://schemas.microsoft.com/office/drawing/2014/main" id="{704112E4-8505-2208-C591-DDA414A668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8390"/>
          <a:stretch/>
        </p:blipFill>
        <p:spPr>
          <a:xfrm>
            <a:off x="175394" y="143264"/>
            <a:ext cx="611246" cy="551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6398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" pos="7243" userDrawn="1">
          <p15:clr>
            <a:srgbClr val="FBAE40"/>
          </p15:clr>
        </p15:guide>
        <p15:guide id="5" pos="597" userDrawn="1">
          <p15:clr>
            <a:srgbClr val="FBAE40"/>
          </p15:clr>
        </p15:guide>
        <p15:guide id="6" pos="279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18964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7586"/>
            </a:lvl1pPr>
            <a:lvl2pPr marL="1445015" indent="0" algn="ctr">
              <a:buNone/>
              <a:defRPr sz="6324"/>
            </a:lvl2pPr>
            <a:lvl3pPr marL="2890025" indent="0" algn="ctr">
              <a:buNone/>
              <a:defRPr sz="5689"/>
            </a:lvl3pPr>
            <a:lvl4pPr marL="4335043" indent="0" algn="ctr">
              <a:buNone/>
              <a:defRPr sz="5056"/>
            </a:lvl4pPr>
            <a:lvl5pPr marL="5780058" indent="0" algn="ctr">
              <a:buNone/>
              <a:defRPr sz="5056"/>
            </a:lvl5pPr>
            <a:lvl6pPr marL="7225072" indent="0" algn="ctr">
              <a:buNone/>
              <a:defRPr sz="5056"/>
            </a:lvl6pPr>
            <a:lvl7pPr marL="8670082" indent="0" algn="ctr">
              <a:buNone/>
              <a:defRPr sz="5056"/>
            </a:lvl7pPr>
            <a:lvl8pPr marL="10115097" indent="0" algn="ctr">
              <a:buNone/>
              <a:defRPr sz="5056"/>
            </a:lvl8pPr>
            <a:lvl9pPr marL="11560112" indent="0" algn="ctr">
              <a:buNone/>
              <a:defRPr sz="5056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1" y="6356355"/>
            <a:ext cx="2743200" cy="365125"/>
          </a:xfrm>
          <a:prstGeom prst="rect">
            <a:avLst/>
          </a:prstGeom>
        </p:spPr>
        <p:txBody>
          <a:bodyPr/>
          <a:lstStyle/>
          <a:p>
            <a:fld id="{770FF63F-FED8-41B1-AD48-8FD1E3062FA5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5" y="63563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4220A-BBEC-44D4-9270-BB515914F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690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tags" Target="../tags/tag4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9" Type="http://schemas.openxmlformats.org/officeDocument/2006/relationships/vmlDrawing" Target="../drawings/vmlDrawing1.v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0C3A8DB-8D2E-4F36-89EA-DE508D238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13A8A89-8EE1-4F25-BE9D-C81F741D21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5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A6289DB-0BAB-4325-829F-1D846B3E9A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92">
                <a:solidFill>
                  <a:schemeClr val="tx2"/>
                </a:solidFill>
              </a:defRPr>
            </a:lvl1pPr>
          </a:lstStyle>
          <a:p>
            <a:fld id="{A8EF5CCD-AA0A-45D5-BB19-6C4B94655AD3}" type="slidenum">
              <a:rPr lang="ru-RU" smtClean="0"/>
              <a:t>‹#›</a:t>
            </a:fld>
            <a:endParaRPr lang="ru-RU"/>
          </a:p>
        </p:txBody>
      </p:sp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628CDE0F-CEF4-4D20-8F93-1EFA50CDBB76}"/>
              </a:ext>
            </a:extLst>
          </p:cNvPr>
          <p:cNvGraphicFramePr>
            <a:graphicFrameLocks noChangeAspect="1"/>
          </p:cNvGraphicFramePr>
          <p:nvPr>
            <p:custDataLst>
              <p:tags r:id="rId10"/>
            </p:custDataLst>
          </p:nvPr>
        </p:nvGraphicFramePr>
        <p:xfrm>
          <a:off x="1594" y="1594"/>
          <a:ext cx="1588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0" name="think-cell Slide" r:id="rId14" imgW="270" imgH="270" progId="TCLayout.ActiveDocument.1">
                  <p:embed/>
                </p:oleObj>
              </mc:Choice>
              <mc:Fallback>
                <p:oleObj name="think-cell Slide" r:id="rId14" imgW="270" imgH="270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="" xmlns:a16="http://schemas.microsoft.com/office/drawing/2014/main" id="{628CDE0F-CEF4-4D20-8F93-1EFA50CDBB7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94" y="1594"/>
                        <a:ext cx="1588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89DE8448-79F6-4E64-8908-A1978A95A673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2" y="5"/>
            <a:ext cx="195385" cy="158751"/>
          </a:xfrm>
          <a:prstGeom prst="rect">
            <a:avLst/>
          </a:prstGeom>
          <a:solidFill>
            <a:srgbClr val="0077BE"/>
          </a:solidFill>
          <a:ln w="9525" cap="rnd" cmpd="sng" algn="ctr">
            <a:solidFill>
              <a:srgbClr val="0077B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6192" dirty="0" err="1">
              <a:solidFill>
                <a:srgbClr val="FFFFFF"/>
              </a:solidFill>
              <a:sym typeface="Trebuchet MS" panose="020B0603020202020204" pitchFamily="34" charset="0"/>
            </a:endParaRPr>
          </a:p>
        </p:txBody>
      </p:sp>
      <p:graphicFrame>
        <p:nvGraphicFramePr>
          <p:cNvPr id="8" name="Object 7" hidden="1">
            <a:extLst>
              <a:ext uri="{FF2B5EF4-FFF2-40B4-BE49-F238E27FC236}">
                <a16:creationId xmlns="" xmlns:a16="http://schemas.microsoft.com/office/drawing/2014/main" id="{3CCF2D9C-37A4-49FE-A982-490E5B54EA15}"/>
              </a:ext>
            </a:extLst>
          </p:cNvPr>
          <p:cNvGraphicFramePr>
            <a:graphicFrameLocks noChangeAspect="1"/>
          </p:cNvGraphicFramePr>
          <p:nvPr>
            <p:custDataLst>
              <p:tags r:id="rId12"/>
            </p:custDataLst>
          </p:nvPr>
        </p:nvGraphicFramePr>
        <p:xfrm>
          <a:off x="1594" y="1594"/>
          <a:ext cx="1588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1" name="think-cell Slide" r:id="rId16" imgW="270" imgH="270" progId="TCLayout.ActiveDocument.1">
                  <p:embed/>
                </p:oleObj>
              </mc:Choice>
              <mc:Fallback>
                <p:oleObj name="think-cell Slide" r:id="rId16" imgW="270" imgH="270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="" xmlns:a16="http://schemas.microsoft.com/office/drawing/2014/main" id="{3CCF2D9C-37A4-49FE-A982-490E5B54EA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94" y="1594"/>
                        <a:ext cx="1588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>
            <a:extLst>
              <a:ext uri="{FF2B5EF4-FFF2-40B4-BE49-F238E27FC236}">
                <a16:creationId xmlns="" xmlns:a16="http://schemas.microsoft.com/office/drawing/2014/main" id="{C15CC6A5-3E80-402A-AAB1-001E02757063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2" y="5"/>
            <a:ext cx="195385" cy="158751"/>
          </a:xfrm>
          <a:prstGeom prst="rect">
            <a:avLst/>
          </a:prstGeom>
          <a:solidFill>
            <a:srgbClr val="0077BE"/>
          </a:solidFill>
          <a:ln w="9525" cap="rnd" cmpd="sng" algn="ctr">
            <a:solidFill>
              <a:srgbClr val="0077B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6192" dirty="0" err="1">
              <a:solidFill>
                <a:srgbClr val="FFFFFF"/>
              </a:solidFill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88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75" r:id="rId2"/>
    <p:sldLayoutId id="2147483667" r:id="rId3"/>
    <p:sldLayoutId id="2147483674" r:id="rId4"/>
    <p:sldLayoutId id="2147483668" r:id="rId5"/>
    <p:sldLayoutId id="2147483669" r:id="rId6"/>
    <p:sldLayoutId id="2147483676" r:id="rId7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2889812" rtl="0" eaLnBrk="1" latinLnBrk="0" hangingPunct="1">
        <a:lnSpc>
          <a:spcPct val="90000"/>
        </a:lnSpc>
        <a:spcBef>
          <a:spcPct val="0"/>
        </a:spcBef>
        <a:buNone/>
        <a:defRPr sz="13906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722459" indent="-722459" algn="l" defTabSz="2889812" rtl="0" eaLnBrk="1" latinLnBrk="0" hangingPunct="1">
        <a:lnSpc>
          <a:spcPct val="90000"/>
        </a:lnSpc>
        <a:spcBef>
          <a:spcPts val="3161"/>
        </a:spcBef>
        <a:buClr>
          <a:schemeClr val="tx2"/>
        </a:buClr>
        <a:buSzPct val="100000"/>
        <a:buFont typeface="Arial" panose="020B0604020202020204" pitchFamily="34" charset="0"/>
        <a:buChar char="•"/>
        <a:defRPr sz="8850" kern="1200">
          <a:solidFill>
            <a:schemeClr val="tx1"/>
          </a:solidFill>
          <a:latin typeface="+mn-lt"/>
          <a:ea typeface="+mn-ea"/>
          <a:cs typeface="+mn-cs"/>
        </a:defRPr>
      </a:lvl1pPr>
      <a:lvl2pPr marL="2167362" indent="-722459" algn="l" defTabSz="2889812" rtl="0" eaLnBrk="1" latinLnBrk="0" hangingPunct="1">
        <a:lnSpc>
          <a:spcPct val="90000"/>
        </a:lnSpc>
        <a:spcBef>
          <a:spcPts val="1580"/>
        </a:spcBef>
        <a:buClr>
          <a:schemeClr val="tx2"/>
        </a:buClr>
        <a:buSzPct val="100000"/>
        <a:buFont typeface="Arial" panose="020B0604020202020204" pitchFamily="34" charset="0"/>
        <a:buChar char="•"/>
        <a:defRPr sz="7586" kern="1200">
          <a:solidFill>
            <a:schemeClr val="tx1"/>
          </a:solidFill>
          <a:latin typeface="+mn-lt"/>
          <a:ea typeface="+mn-ea"/>
          <a:cs typeface="+mn-cs"/>
        </a:defRPr>
      </a:lvl2pPr>
      <a:lvl3pPr marL="3612266" indent="-722459" algn="l" defTabSz="2889812" rtl="0" eaLnBrk="1" latinLnBrk="0" hangingPunct="1">
        <a:lnSpc>
          <a:spcPct val="90000"/>
        </a:lnSpc>
        <a:spcBef>
          <a:spcPts val="1580"/>
        </a:spcBef>
        <a:buClr>
          <a:schemeClr val="tx2"/>
        </a:buClr>
        <a:buSzPct val="100000"/>
        <a:buFont typeface="Arial" panose="020B0604020202020204" pitchFamily="34" charset="0"/>
        <a:buChar char="•"/>
        <a:defRPr sz="6324" kern="1200">
          <a:solidFill>
            <a:schemeClr val="tx1"/>
          </a:solidFill>
          <a:latin typeface="+mn-lt"/>
          <a:ea typeface="+mn-ea"/>
          <a:cs typeface="+mn-cs"/>
        </a:defRPr>
      </a:lvl3pPr>
      <a:lvl4pPr marL="5057171" indent="-722459" algn="l" defTabSz="2889812" rtl="0" eaLnBrk="1" latinLnBrk="0" hangingPunct="1">
        <a:lnSpc>
          <a:spcPct val="90000"/>
        </a:lnSpc>
        <a:spcBef>
          <a:spcPts val="1580"/>
        </a:spcBef>
        <a:buClr>
          <a:schemeClr val="tx2"/>
        </a:buClr>
        <a:buSzPct val="100000"/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4pPr>
      <a:lvl5pPr marL="6502079" indent="-722459" algn="l" defTabSz="2889812" rtl="0" eaLnBrk="1" latinLnBrk="0" hangingPunct="1">
        <a:lnSpc>
          <a:spcPct val="90000"/>
        </a:lnSpc>
        <a:spcBef>
          <a:spcPts val="1580"/>
        </a:spcBef>
        <a:buClr>
          <a:schemeClr val="tx2"/>
        </a:buClr>
        <a:buSzPct val="100000"/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5pPr>
      <a:lvl6pPr marL="7946985" indent="-722459" algn="l" defTabSz="2889812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6pPr>
      <a:lvl7pPr marL="9391888" indent="-722459" algn="l" defTabSz="2889812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7pPr>
      <a:lvl8pPr marL="10836797" indent="-722459" algn="l" defTabSz="2889812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8pPr>
      <a:lvl9pPr marL="12281704" indent="-722459" algn="l" defTabSz="2889812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2889812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1pPr>
      <a:lvl2pPr marL="1444907" algn="l" defTabSz="2889812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2pPr>
      <a:lvl3pPr marL="2889812" algn="l" defTabSz="2889812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3pPr>
      <a:lvl4pPr marL="4334719" algn="l" defTabSz="2889812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4pPr>
      <a:lvl5pPr marL="5779626" algn="l" defTabSz="2889812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5pPr>
      <a:lvl6pPr marL="7224533" algn="l" defTabSz="2889812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6pPr>
      <a:lvl7pPr marL="8669431" algn="l" defTabSz="2889812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7pPr>
      <a:lvl8pPr marL="10114340" algn="l" defTabSz="2889812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8pPr>
      <a:lvl9pPr marL="11559250" algn="l" defTabSz="2889812" rtl="0" eaLnBrk="1" latinLnBrk="0" hangingPunct="1">
        <a:defRPr sz="56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5.jpeg"/><Relationship Id="rId7" Type="http://schemas.openxmlformats.org/officeDocument/2006/relationships/image" Target="../media/image16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2.png"/><Relationship Id="rId7" Type="http://schemas.openxmlformats.org/officeDocument/2006/relationships/image" Target="../media/image1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5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0" y="6423137"/>
            <a:ext cx="12201525" cy="443436"/>
            <a:chOff x="0" y="6444925"/>
            <a:chExt cx="12201525" cy="421216"/>
          </a:xfrm>
        </p:grpSpPr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444925"/>
              <a:ext cx="12201525" cy="421216"/>
            </a:xfrm>
            <a:prstGeom prst="rect">
              <a:avLst/>
            </a:prstGeom>
          </p:spPr>
        </p:pic>
        <p:pic>
          <p:nvPicPr>
            <p:cNvPr id="24" name="Рисунок 23">
              <a:extLst>
                <a:ext uri="{FF2B5EF4-FFF2-40B4-BE49-F238E27FC236}">
                  <a16:creationId xmlns:a16="http://schemas.microsoft.com/office/drawing/2014/main" xmlns="" id="{C61BBDC5-A263-B367-C49F-DFB02E5BFA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4273"/>
            <a:stretch/>
          </p:blipFill>
          <p:spPr>
            <a:xfrm>
              <a:off x="6896100" y="6444925"/>
              <a:ext cx="5295899" cy="413072"/>
            </a:xfrm>
            <a:prstGeom prst="rect">
              <a:avLst/>
            </a:prstGeom>
          </p:spPr>
        </p:pic>
      </p:grpSp>
      <p:pic>
        <p:nvPicPr>
          <p:cNvPr id="3077" name="Picture 9" descr="основное лого 2 красноярский край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90899"/>
            <a:ext cx="3107270" cy="1090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20461" y="168633"/>
            <a:ext cx="9763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для правообладателей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33725" y="1131411"/>
            <a:ext cx="8706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заявлений </a:t>
            </a:r>
            <a:r>
              <a:rPr lang="ru-RU" sz="2000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Личного кабинета правообладателя сайта </a:t>
            </a:r>
            <a:r>
              <a:rPr lang="ru-RU" sz="2000" dirty="0" err="1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Росеестра</a:t>
            </a:r>
            <a:r>
              <a:rPr lang="ru-RU" sz="2000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rosreestr.gov.ru</a:t>
            </a:r>
            <a:r>
              <a:rPr lang="ru-RU" sz="2000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возможна</a:t>
            </a:r>
            <a:r>
              <a:rPr lang="en-US" sz="2000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использования </a:t>
            </a:r>
            <a:r>
              <a:rPr lang="ru-RU" sz="20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усиленной квалифицированной электронной подписи </a:t>
            </a:r>
            <a:r>
              <a:rPr lang="ru-RU" sz="2000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следующих случаях:</a:t>
            </a:r>
            <a:endParaRPr lang="ru-RU" sz="2000" dirty="0">
              <a:solidFill>
                <a:srgbClr val="2929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599" y="2719054"/>
            <a:ext cx="3462993" cy="23086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10660" y="2239306"/>
            <a:ext cx="2724150" cy="584775"/>
          </a:xfrm>
          <a:prstGeom prst="rect">
            <a:avLst/>
          </a:prstGeom>
          <a:noFill/>
          <a:ln>
            <a:solidFill>
              <a:srgbClr val="29292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 жилой или садовый дом</a:t>
            </a:r>
            <a:endParaRPr lang="ru-RU" sz="1600" b="1" dirty="0">
              <a:solidFill>
                <a:srgbClr val="2929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0660" y="2995116"/>
            <a:ext cx="2724150" cy="830997"/>
          </a:xfrm>
          <a:prstGeom prst="rect">
            <a:avLst/>
          </a:prstGeom>
          <a:noFill/>
          <a:ln>
            <a:solidFill>
              <a:srgbClr val="29292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Изменились характеристики объекта </a:t>
            </a:r>
            <a:r>
              <a:rPr lang="ru-RU" sz="1600" b="1" dirty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недвижимости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0660" y="3979518"/>
            <a:ext cx="2724150" cy="1077218"/>
          </a:xfrm>
          <a:prstGeom prst="rect">
            <a:avLst/>
          </a:prstGeom>
          <a:noFill/>
          <a:ln>
            <a:solidFill>
              <a:srgbClr val="29292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недвижимости образован до 1998 года и не стоит на государственном кадастровом учете</a:t>
            </a:r>
            <a:endParaRPr lang="ru-RU" sz="1600" b="1" dirty="0">
              <a:solidFill>
                <a:srgbClr val="2929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7763" y="5214959"/>
            <a:ext cx="2724150" cy="830997"/>
          </a:xfrm>
          <a:prstGeom prst="rect">
            <a:avLst/>
          </a:prstGeom>
          <a:noFill/>
          <a:ln>
            <a:solidFill>
              <a:srgbClr val="29292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Выявлена техническая ошибка в выписке из ЕГРН</a:t>
            </a:r>
            <a:endParaRPr lang="ru-RU" sz="1600" b="1" dirty="0">
              <a:solidFill>
                <a:srgbClr val="2929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927400" y="4189164"/>
            <a:ext cx="3795274" cy="1323439"/>
          </a:xfrm>
          <a:prstGeom prst="rect">
            <a:avLst/>
          </a:prstGeom>
          <a:noFill/>
          <a:ln>
            <a:solidFill>
              <a:srgbClr val="29292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внести в ЕГРН запись о невозможности государственной регистрации перехода права на объект недвижимости без Вашего личного участия</a:t>
            </a:r>
            <a:endParaRPr lang="ru-RU" sz="1600" b="1" dirty="0">
              <a:solidFill>
                <a:srgbClr val="2929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927400" y="2398998"/>
            <a:ext cx="3716912" cy="1569660"/>
          </a:xfrm>
          <a:prstGeom prst="rect">
            <a:avLst/>
          </a:prstGeom>
          <a:noFill/>
          <a:ln>
            <a:solidFill>
              <a:srgbClr val="29292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внести в ЕГРН сведения </a:t>
            </a:r>
            <a:r>
              <a:rPr lang="ru-RU" sz="1600" b="1" dirty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адресе электронной почты и (или) о почтовом </a:t>
            </a:r>
            <a:r>
              <a:rPr lang="ru-RU" sz="16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адресе для получения уведомлений о </a:t>
            </a:r>
            <a:r>
              <a:rPr lang="ru-RU" sz="1600" b="1" dirty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заявлениях, поступивших </a:t>
            </a:r>
            <a:r>
              <a:rPr lang="ru-RU" sz="16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отношении Вашего объекта недвижимости</a:t>
            </a:r>
            <a:endParaRPr lang="ru-RU" sz="1600" b="1" dirty="0">
              <a:solidFill>
                <a:srgbClr val="2929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20446" y="5557028"/>
            <a:ext cx="832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ВНИМАНИЕ!!!  </a:t>
            </a:r>
            <a:r>
              <a:rPr lang="ru-RU" sz="2000" b="1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b="1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остаточно авторизации на </a:t>
            </a:r>
            <a:r>
              <a:rPr lang="ru-RU" sz="20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Портале государственных услуг: </a:t>
            </a:r>
            <a:r>
              <a:rPr lang="en-US" sz="20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2000" b="1" dirty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US" sz="20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www.gosuslugi.ru</a:t>
            </a:r>
            <a:endParaRPr lang="ru-RU" sz="2000" b="1" dirty="0">
              <a:solidFill>
                <a:srgbClr val="2929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24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723" y="3816641"/>
            <a:ext cx="2248489" cy="147475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114" y="3802455"/>
            <a:ext cx="2245853" cy="1613079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0" y="6423137"/>
            <a:ext cx="12201525" cy="443436"/>
            <a:chOff x="0" y="6444925"/>
            <a:chExt cx="12201525" cy="421216"/>
          </a:xfrm>
        </p:grpSpPr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444925"/>
              <a:ext cx="12201525" cy="421216"/>
            </a:xfrm>
            <a:prstGeom prst="rect">
              <a:avLst/>
            </a:prstGeom>
          </p:spPr>
        </p:pic>
        <p:pic>
          <p:nvPicPr>
            <p:cNvPr id="24" name="Рисунок 23">
              <a:extLst>
                <a:ext uri="{FF2B5EF4-FFF2-40B4-BE49-F238E27FC236}">
                  <a16:creationId xmlns:a16="http://schemas.microsoft.com/office/drawing/2014/main" xmlns="" id="{C61BBDC5-A263-B367-C49F-DFB02E5BFA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4273"/>
            <a:stretch/>
          </p:blipFill>
          <p:spPr>
            <a:xfrm>
              <a:off x="6896100" y="6444925"/>
              <a:ext cx="5295899" cy="413072"/>
            </a:xfrm>
            <a:prstGeom prst="rect">
              <a:avLst/>
            </a:prstGeom>
          </p:spPr>
        </p:pic>
      </p:grpSp>
      <p:pic>
        <p:nvPicPr>
          <p:cNvPr id="3077" name="Picture 9" descr="основное лого 2 красноярский край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90900"/>
            <a:ext cx="1803971" cy="633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59659" y="82325"/>
            <a:ext cx="9041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правообладателю по постановке на государственный кадастровый учёт и государственной регистрации прав на жилой или садовый дом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688078" y="731945"/>
            <a:ext cx="1862019" cy="17084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1048" y="2351161"/>
            <a:ext cx="3016077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Правообладатель после окончания строительства (реконструкции) жилого или садового дома обращается к кадастровому инженеру для подготовки технического плана</a:t>
            </a:r>
            <a:endParaRPr lang="ru-RU" sz="1400" b="1" dirty="0">
              <a:solidFill>
                <a:srgbClr val="2929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89627" y="3802455"/>
            <a:ext cx="3003261" cy="290288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923" y="863460"/>
            <a:ext cx="2530140" cy="168395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7070407" y="2655790"/>
            <a:ext cx="2985133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Кадастровый инженер подготавливает технический план и передает готовый пакет документов правообладателю </a:t>
            </a:r>
            <a:endParaRPr lang="ru-RU" sz="1400" b="1" dirty="0">
              <a:solidFill>
                <a:srgbClr val="2929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089627" y="808444"/>
            <a:ext cx="3011315" cy="290288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7087744" y="5187875"/>
            <a:ext cx="3020840" cy="14927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Правообладатель посредством Личного кабинета: </a:t>
            </a:r>
            <a:r>
              <a:rPr lang="en-US" sz="13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rosreestr.gov.ru </a:t>
            </a:r>
            <a:r>
              <a:rPr lang="ru-RU" sz="13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формирует заявление, прикрепляет документы</a:t>
            </a:r>
            <a:r>
              <a:rPr lang="ru-RU" sz="1300" b="1" dirty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3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подготовленные кадастровым инженером и направляет в </a:t>
            </a:r>
            <a:r>
              <a:rPr lang="ru-RU" sz="1300" b="1" dirty="0" err="1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Росреестр</a:t>
            </a:r>
            <a:r>
              <a:rPr lang="ru-RU" sz="13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(госпошлина - 350 рублей)</a:t>
            </a:r>
            <a:endParaRPr lang="ru-RU" sz="1300" b="1" dirty="0">
              <a:solidFill>
                <a:srgbClr val="2929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128166" y="5320349"/>
            <a:ext cx="2981840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Росреестр в срок 1 рабочий день осуществляет учётно-регистрационные действия и направляет правообладателю выписку из ЕГРН на адрес его электронной почты</a:t>
            </a:r>
            <a:endParaRPr lang="ru-RU" sz="1400" b="1" dirty="0">
              <a:solidFill>
                <a:srgbClr val="2929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Стрелка влево 36"/>
          <p:cNvSpPr/>
          <p:nvPr/>
        </p:nvSpPr>
        <p:spPr>
          <a:xfrm>
            <a:off x="4088732" y="4936371"/>
            <a:ext cx="2981675" cy="58571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Выгнутая вправо стрелка 38"/>
          <p:cNvSpPr/>
          <p:nvPr/>
        </p:nvSpPr>
        <p:spPr>
          <a:xfrm>
            <a:off x="10076669" y="1927041"/>
            <a:ext cx="1492798" cy="346987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057317" y="790211"/>
            <a:ext cx="3011315" cy="290288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070407" y="3802455"/>
            <a:ext cx="3011315" cy="290288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лево 29"/>
          <p:cNvSpPr/>
          <p:nvPr/>
        </p:nvSpPr>
        <p:spPr>
          <a:xfrm rot="10800000">
            <a:off x="4101825" y="1946536"/>
            <a:ext cx="2981675" cy="58571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364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0" y="6423137"/>
            <a:ext cx="12201525" cy="443436"/>
            <a:chOff x="0" y="6444925"/>
            <a:chExt cx="12201525" cy="421216"/>
          </a:xfrm>
        </p:grpSpPr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444925"/>
              <a:ext cx="12201525" cy="421216"/>
            </a:xfrm>
            <a:prstGeom prst="rect">
              <a:avLst/>
            </a:prstGeom>
          </p:spPr>
        </p:pic>
        <p:pic>
          <p:nvPicPr>
            <p:cNvPr id="24" name="Рисунок 23">
              <a:extLst>
                <a:ext uri="{FF2B5EF4-FFF2-40B4-BE49-F238E27FC236}">
                  <a16:creationId xmlns:a16="http://schemas.microsoft.com/office/drawing/2014/main" xmlns="" id="{C61BBDC5-A263-B367-C49F-DFB02E5BFA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4273"/>
            <a:stretch/>
          </p:blipFill>
          <p:spPr>
            <a:xfrm>
              <a:off x="6896100" y="6444925"/>
              <a:ext cx="5295899" cy="413072"/>
            </a:xfrm>
            <a:prstGeom prst="rect">
              <a:avLst/>
            </a:prstGeom>
          </p:spPr>
        </p:pic>
      </p:grpSp>
      <p:pic>
        <p:nvPicPr>
          <p:cNvPr id="3077" name="Picture 9" descr="основное лого 2 красноярский край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90899"/>
            <a:ext cx="2401361" cy="843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59659" y="82325"/>
            <a:ext cx="9041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правообладателю по изменению основных                                  характеристик объекта недвижимости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8554" y="2423345"/>
            <a:ext cx="306920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Правообладатель обращается к кадастровому инженеру для подготовки технического (межевого) плана в связи с изменением основных характеристик объекта</a:t>
            </a:r>
            <a:endParaRPr lang="ru-RU" sz="1400" b="1" dirty="0">
              <a:solidFill>
                <a:srgbClr val="2929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48554" y="984172"/>
            <a:ext cx="3075689" cy="27914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140364" y="2537131"/>
            <a:ext cx="3067634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Кадастровый инженер подготавливает технический (межевой) план и передает готовый пакет документов правообладателю </a:t>
            </a:r>
            <a:endParaRPr lang="ru-RU" sz="1400" b="1" dirty="0">
              <a:solidFill>
                <a:srgbClr val="2929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14985" y="5212740"/>
            <a:ext cx="3047067" cy="14927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Правообладатель посредством Личного кабинета: </a:t>
            </a:r>
            <a:r>
              <a:rPr lang="en-US" sz="13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rosreestr.gov.ru </a:t>
            </a:r>
            <a:r>
              <a:rPr lang="ru-RU" sz="13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формирует заявление, прикрепляет документы, подготовленные кадастровым инженером и направляет в </a:t>
            </a:r>
            <a:r>
              <a:rPr lang="ru-RU" sz="1300" b="1" dirty="0" err="1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Росреестр</a:t>
            </a:r>
            <a:r>
              <a:rPr lang="ru-RU" sz="13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1300" b="1" dirty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(госпошлина не требуется)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424420" y="5343539"/>
            <a:ext cx="3061148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Росреестр в срок 1 рабочий день осуществляет учётные действия и направляет правообладателю выписку из ЕГРН на адрес его электронной почты</a:t>
            </a:r>
            <a:endParaRPr lang="ru-RU" sz="1400" b="1" dirty="0">
              <a:solidFill>
                <a:srgbClr val="2929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113" y="3870837"/>
            <a:ext cx="2214638" cy="1590659"/>
          </a:xfrm>
          <a:prstGeom prst="rect">
            <a:avLst/>
          </a:prstGeom>
        </p:spPr>
      </p:pic>
      <p:sp>
        <p:nvSpPr>
          <p:cNvPr id="18" name="Стрелка вправо 17"/>
          <p:cNvSpPr/>
          <p:nvPr/>
        </p:nvSpPr>
        <p:spPr>
          <a:xfrm>
            <a:off x="4532297" y="2118511"/>
            <a:ext cx="2600796" cy="3955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лево 36"/>
          <p:cNvSpPr/>
          <p:nvPr/>
        </p:nvSpPr>
        <p:spPr>
          <a:xfrm>
            <a:off x="4524243" y="4910104"/>
            <a:ext cx="2606822" cy="44233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Выгнутая вправо стрелка 38"/>
          <p:cNvSpPr/>
          <p:nvPr/>
        </p:nvSpPr>
        <p:spPr>
          <a:xfrm>
            <a:off x="10215269" y="2086258"/>
            <a:ext cx="1395272" cy="336788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131" y="1045477"/>
            <a:ext cx="2564422" cy="14424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360" y="1036424"/>
            <a:ext cx="2400649" cy="1500707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1456608" y="3863541"/>
            <a:ext cx="3075689" cy="27914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7125039" y="978769"/>
            <a:ext cx="3075689" cy="27914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7125038" y="3870837"/>
            <a:ext cx="3075689" cy="27914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445" y="3893901"/>
            <a:ext cx="2113332" cy="138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98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A9L7N2pp3aLYD2.DBwTW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A9L7N2pp3aLYD2.DBwTWw"/>
</p:tagLst>
</file>

<file path=ppt/theme/theme1.xml><?xml version="1.0" encoding="utf-8"?>
<a:theme xmlns:a="http://schemas.openxmlformats.org/drawingml/2006/main" name="5_Шаблон">
  <a:themeElements>
    <a:clrScheme name="Custom 17">
      <a:dk1>
        <a:srgbClr val="008CFF"/>
      </a:dk1>
      <a:lt1>
        <a:srgbClr val="FFFFFF"/>
      </a:lt1>
      <a:dk2>
        <a:srgbClr val="008CFF"/>
      </a:dk2>
      <a:lt2>
        <a:srgbClr val="FFFFFF"/>
      </a:lt2>
      <a:accent1>
        <a:srgbClr val="008CFF"/>
      </a:accent1>
      <a:accent2>
        <a:srgbClr val="00CC99"/>
      </a:accent2>
      <a:accent3>
        <a:srgbClr val="FF7900"/>
      </a:accent3>
      <a:accent4>
        <a:srgbClr val="85C0FB"/>
      </a:accent4>
      <a:accent5>
        <a:srgbClr val="92D050"/>
      </a:accent5>
      <a:accent6>
        <a:srgbClr val="FFC000"/>
      </a:accent6>
      <a:hlink>
        <a:srgbClr val="E17900"/>
      </a:hlink>
      <a:folHlink>
        <a:srgbClr val="4472C4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Шаблон" id="{EE3B7C56-B755-41EF-B669-C2C8DF7AFB6E}" vid="{47A418CC-2947-4B56-AD63-8F711EAA87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939</TotalTime>
  <Words>290</Words>
  <Application>Microsoft Office PowerPoint</Application>
  <PresentationFormat>Широкоэкранный</PresentationFormat>
  <Paragraphs>20</Paragraphs>
  <Slides>3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Calibri</vt:lpstr>
      <vt:lpstr>Times New Roman</vt:lpstr>
      <vt:lpstr>Trebuchet MS</vt:lpstr>
      <vt:lpstr>5_Шаблон</vt:lpstr>
      <vt:lpstr>think-cell Slide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dddddd</dc:creator>
  <cp:lastModifiedBy>Решетникова Лариса Николаевна</cp:lastModifiedBy>
  <cp:revision>83</cp:revision>
  <cp:lastPrinted>2024-01-10T00:23:56Z</cp:lastPrinted>
  <dcterms:created xsi:type="dcterms:W3CDTF">2023-04-06T16:06:08Z</dcterms:created>
  <dcterms:modified xsi:type="dcterms:W3CDTF">2024-01-10T00:25:13Z</dcterms:modified>
</cp:coreProperties>
</file>